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22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23151-814D-4707-8F13-7C1E3880904A}" type="datetimeFigureOut">
              <a:rPr lang="en-US" smtClean="0"/>
              <a:t>5/31/2013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A4D85-5743-42FC-B606-EAD8272C1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573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23151-814D-4707-8F13-7C1E3880904A}" type="datetimeFigureOut">
              <a:rPr lang="en-US" smtClean="0"/>
              <a:t>5/31/2013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A4D85-5743-42FC-B606-EAD8272C1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249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23151-814D-4707-8F13-7C1E3880904A}" type="datetimeFigureOut">
              <a:rPr lang="en-US" smtClean="0"/>
              <a:t>5/31/2013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A4D85-5743-42FC-B606-EAD8272C1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448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23151-814D-4707-8F13-7C1E3880904A}" type="datetimeFigureOut">
              <a:rPr lang="en-US" smtClean="0"/>
              <a:t>5/31/2013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A4D85-5743-42FC-B606-EAD8272C1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168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23151-814D-4707-8F13-7C1E3880904A}" type="datetimeFigureOut">
              <a:rPr lang="en-US" smtClean="0"/>
              <a:t>5/31/2013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A4D85-5743-42FC-B606-EAD8272C1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687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23151-814D-4707-8F13-7C1E3880904A}" type="datetimeFigureOut">
              <a:rPr lang="en-US" smtClean="0"/>
              <a:t>5/31/2013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A4D85-5743-42FC-B606-EAD8272C1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047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23151-814D-4707-8F13-7C1E3880904A}" type="datetimeFigureOut">
              <a:rPr lang="en-US" smtClean="0"/>
              <a:t>5/31/2013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A4D85-5743-42FC-B606-EAD8272C1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98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23151-814D-4707-8F13-7C1E3880904A}" type="datetimeFigureOut">
              <a:rPr lang="en-US" smtClean="0"/>
              <a:t>5/31/2013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A4D85-5743-42FC-B606-EAD8272C1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228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23151-814D-4707-8F13-7C1E3880904A}" type="datetimeFigureOut">
              <a:rPr lang="en-US" smtClean="0"/>
              <a:t>5/31/2013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A4D85-5743-42FC-B606-EAD8272C1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516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23151-814D-4707-8F13-7C1E3880904A}" type="datetimeFigureOut">
              <a:rPr lang="en-US" smtClean="0"/>
              <a:t>5/31/2013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A4D85-5743-42FC-B606-EAD8272C1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536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23151-814D-4707-8F13-7C1E3880904A}" type="datetimeFigureOut">
              <a:rPr lang="en-US" smtClean="0"/>
              <a:t>5/31/2013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A4D85-5743-42FC-B606-EAD8272C1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343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23151-814D-4707-8F13-7C1E3880904A}" type="datetimeFigureOut">
              <a:rPr lang="en-US" smtClean="0"/>
              <a:t>5/31/2013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FA4D85-5743-42FC-B606-EAD8272C1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2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2200" b="1" dirty="0" smtClean="0">
                <a:latin typeface="Comic Sans MS" pitchFamily="66" charset="0"/>
              </a:rPr>
              <a:t>June 3</a:t>
            </a:r>
            <a:r>
              <a:rPr lang="en-US" sz="2200" b="1" baseline="30000" dirty="0" smtClean="0">
                <a:latin typeface="Comic Sans MS" pitchFamily="66" charset="0"/>
              </a:rPr>
              <a:t>rd</a:t>
            </a:r>
            <a:r>
              <a:rPr lang="en-US" sz="2200" b="1" dirty="0" smtClean="0">
                <a:latin typeface="Comic Sans MS" pitchFamily="66" charset="0"/>
              </a:rPr>
              <a:t> &amp; 4</a:t>
            </a:r>
            <a:r>
              <a:rPr lang="en-US" sz="2200" b="1" baseline="30000" dirty="0" smtClean="0">
                <a:latin typeface="Comic Sans MS" pitchFamily="66" charset="0"/>
              </a:rPr>
              <a:t>th</a:t>
            </a:r>
            <a:r>
              <a:rPr lang="en-US" sz="2200" b="1" dirty="0" smtClean="0">
                <a:latin typeface="Comic Sans MS" pitchFamily="66" charset="0"/>
              </a:rPr>
              <a:t> </a:t>
            </a:r>
            <a:br>
              <a:rPr lang="en-US" sz="2200" b="1" dirty="0" smtClean="0">
                <a:latin typeface="Comic Sans MS" pitchFamily="66" charset="0"/>
              </a:rPr>
            </a:br>
            <a:r>
              <a:rPr lang="en-US" sz="3600" b="1" dirty="0" smtClean="0">
                <a:latin typeface="Comic Sans MS" pitchFamily="66" charset="0"/>
              </a:rPr>
              <a:t>What to expect on the 2B Exam?</a:t>
            </a:r>
            <a:endParaRPr lang="en-US" sz="3600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48768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latin typeface="Comic Sans MS" pitchFamily="66" charset="0"/>
              </a:rPr>
              <a:t>LISTENING:</a:t>
            </a:r>
          </a:p>
          <a:p>
            <a:pPr>
              <a:buFont typeface="Wingdings" pitchFamily="2" charset="2"/>
              <a:buChar char="ü"/>
            </a:pPr>
            <a:r>
              <a:rPr lang="en-US" b="1" dirty="0" err="1" smtClean="0">
                <a:latin typeface="Comic Sans MS" pitchFamily="66" charset="0"/>
              </a:rPr>
              <a:t>Kapitel</a:t>
            </a:r>
            <a:r>
              <a:rPr lang="en-US" b="1" dirty="0" smtClean="0">
                <a:latin typeface="Comic Sans MS" pitchFamily="66" charset="0"/>
              </a:rPr>
              <a:t> 5-10 VOCAB lists</a:t>
            </a:r>
          </a:p>
          <a:p>
            <a:pPr marL="0" indent="0">
              <a:buNone/>
            </a:pPr>
            <a:endParaRPr lang="en-US" b="1" dirty="0" smtClean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mic Sans MS" pitchFamily="66" charset="0"/>
              </a:rPr>
              <a:t>GRAMMAR:</a:t>
            </a:r>
          </a:p>
          <a:p>
            <a:pPr>
              <a:buFont typeface="Wingdings" pitchFamily="2" charset="2"/>
              <a:buChar char="ü"/>
            </a:pPr>
            <a:r>
              <a:rPr lang="en-US" b="1" dirty="0" smtClean="0">
                <a:latin typeface="Comic Sans MS" pitchFamily="66" charset="0"/>
              </a:rPr>
              <a:t>Tenses (Past, Present &amp; Future)</a:t>
            </a:r>
          </a:p>
          <a:p>
            <a:pPr>
              <a:buFont typeface="Wingdings" pitchFamily="2" charset="2"/>
              <a:buChar char="ü"/>
            </a:pPr>
            <a:r>
              <a:rPr lang="en-US" b="1" dirty="0" smtClean="0">
                <a:latin typeface="Comic Sans MS" pitchFamily="66" charset="0"/>
              </a:rPr>
              <a:t>Cases</a:t>
            </a:r>
          </a:p>
          <a:p>
            <a:pPr>
              <a:buFont typeface="Wingdings" pitchFamily="2" charset="2"/>
              <a:buChar char="ü"/>
            </a:pPr>
            <a:r>
              <a:rPr lang="en-US" b="1" dirty="0" smtClean="0">
                <a:latin typeface="Comic Sans MS" pitchFamily="66" charset="0"/>
              </a:rPr>
              <a:t>Prepositions</a:t>
            </a:r>
          </a:p>
          <a:p>
            <a:pPr>
              <a:buFont typeface="Wingdings" pitchFamily="2" charset="2"/>
              <a:buChar char="ü"/>
            </a:pPr>
            <a:r>
              <a:rPr lang="en-US" b="1" dirty="0" smtClean="0">
                <a:latin typeface="Comic Sans MS" pitchFamily="66" charset="0"/>
              </a:rPr>
              <a:t>Adjective endings</a:t>
            </a:r>
          </a:p>
          <a:p>
            <a:pPr>
              <a:buFont typeface="Wingdings" pitchFamily="2" charset="2"/>
              <a:buChar char="ü"/>
            </a:pPr>
            <a:r>
              <a:rPr lang="en-US" b="1" dirty="0" smtClean="0">
                <a:latin typeface="Comic Sans MS" pitchFamily="66" charset="0"/>
              </a:rPr>
              <a:t>Reflexive Pronouns (</a:t>
            </a:r>
            <a:r>
              <a:rPr lang="en-US" b="1" dirty="0" err="1" smtClean="0">
                <a:latin typeface="Comic Sans MS" pitchFamily="66" charset="0"/>
              </a:rPr>
              <a:t>mich</a:t>
            </a:r>
            <a:r>
              <a:rPr lang="en-US" b="1" dirty="0" smtClean="0">
                <a:latin typeface="Comic Sans MS" pitchFamily="66" charset="0"/>
              </a:rPr>
              <a:t>, </a:t>
            </a:r>
            <a:r>
              <a:rPr lang="en-US" b="1" dirty="0" err="1" smtClean="0">
                <a:latin typeface="Comic Sans MS" pitchFamily="66" charset="0"/>
              </a:rPr>
              <a:t>mir</a:t>
            </a:r>
            <a:r>
              <a:rPr lang="en-US" b="1" dirty="0" smtClean="0">
                <a:latin typeface="Comic Sans MS" pitchFamily="66" charset="0"/>
              </a:rPr>
              <a:t> ….)</a:t>
            </a:r>
          </a:p>
          <a:p>
            <a:pPr>
              <a:buFont typeface="Wingdings" pitchFamily="2" charset="2"/>
              <a:buChar char="ü"/>
            </a:pPr>
            <a:r>
              <a:rPr lang="en-US" b="1" dirty="0" smtClean="0">
                <a:latin typeface="Comic Sans MS" pitchFamily="66" charset="0"/>
              </a:rPr>
              <a:t>Pronouns</a:t>
            </a:r>
          </a:p>
          <a:p>
            <a:pPr>
              <a:buFont typeface="Wingdings" pitchFamily="2" charset="2"/>
              <a:buChar char="ü"/>
            </a:pPr>
            <a:r>
              <a:rPr lang="en-US" b="1" dirty="0" smtClean="0">
                <a:latin typeface="Comic Sans MS" pitchFamily="66" charset="0"/>
              </a:rPr>
              <a:t>Connecting words (</a:t>
            </a:r>
            <a:r>
              <a:rPr lang="en-US" b="1" dirty="0" err="1" smtClean="0">
                <a:latin typeface="Comic Sans MS" pitchFamily="66" charset="0"/>
              </a:rPr>
              <a:t>denn</a:t>
            </a:r>
            <a:r>
              <a:rPr lang="en-US" b="1" dirty="0" smtClean="0">
                <a:latin typeface="Comic Sans MS" pitchFamily="66" charset="0"/>
              </a:rPr>
              <a:t>, </a:t>
            </a:r>
            <a:r>
              <a:rPr lang="en-US" b="1" dirty="0" err="1" smtClean="0">
                <a:latin typeface="Comic Sans MS" pitchFamily="66" charset="0"/>
              </a:rPr>
              <a:t>weil</a:t>
            </a:r>
            <a:r>
              <a:rPr lang="en-US" b="1" dirty="0" smtClean="0">
                <a:latin typeface="Comic Sans MS" pitchFamily="66" charset="0"/>
              </a:rPr>
              <a:t>, </a:t>
            </a:r>
            <a:r>
              <a:rPr lang="en-US" b="1" dirty="0" err="1" smtClean="0">
                <a:latin typeface="Comic Sans MS" pitchFamily="66" charset="0"/>
              </a:rPr>
              <a:t>dass</a:t>
            </a:r>
            <a:r>
              <a:rPr lang="en-US" b="1" dirty="0" smtClean="0">
                <a:latin typeface="Comic Sans MS" pitchFamily="66" charset="0"/>
              </a:rPr>
              <a:t>, </a:t>
            </a:r>
            <a:r>
              <a:rPr lang="en-US" b="1" dirty="0" err="1" smtClean="0">
                <a:latin typeface="Comic Sans MS" pitchFamily="66" charset="0"/>
              </a:rPr>
              <a:t>wenn</a:t>
            </a:r>
            <a:r>
              <a:rPr lang="en-US" b="1" dirty="0" smtClean="0">
                <a:latin typeface="Comic Sans MS" pitchFamily="66" charset="0"/>
              </a:rPr>
              <a:t>, </a:t>
            </a:r>
            <a:r>
              <a:rPr lang="en-US" b="1" dirty="0" err="1" smtClean="0">
                <a:latin typeface="Comic Sans MS" pitchFamily="66" charset="0"/>
              </a:rPr>
              <a:t>wann</a:t>
            </a:r>
            <a:r>
              <a:rPr lang="en-US" b="1" dirty="0" smtClean="0">
                <a:latin typeface="Comic Sans MS" pitchFamily="66" charset="0"/>
              </a:rPr>
              <a:t>, </a:t>
            </a:r>
            <a:r>
              <a:rPr lang="en-US" b="1" dirty="0" err="1" smtClean="0">
                <a:latin typeface="Comic Sans MS" pitchFamily="66" charset="0"/>
              </a:rPr>
              <a:t>als</a:t>
            </a:r>
            <a:r>
              <a:rPr lang="en-US" b="1" dirty="0" smtClean="0">
                <a:latin typeface="Comic Sans MS" pitchFamily="66" charset="0"/>
              </a:rPr>
              <a:t>)</a:t>
            </a:r>
          </a:p>
          <a:p>
            <a:pPr>
              <a:buFont typeface="Wingdings" pitchFamily="2" charset="2"/>
              <a:buChar char="ü"/>
            </a:pPr>
            <a:r>
              <a:rPr lang="en-US" b="1" dirty="0" smtClean="0">
                <a:latin typeface="Comic Sans MS" pitchFamily="66" charset="0"/>
              </a:rPr>
              <a:t>Word order</a:t>
            </a:r>
          </a:p>
          <a:p>
            <a:pPr marL="0" indent="0">
              <a:buNone/>
            </a:pPr>
            <a:r>
              <a:rPr lang="en-US" b="1" dirty="0" smtClean="0">
                <a:latin typeface="Comic Sans MS" pitchFamily="66" charset="0"/>
              </a:rPr>
              <a:t>WRITING:</a:t>
            </a:r>
          </a:p>
          <a:p>
            <a:pPr>
              <a:buFont typeface="Wingdings" pitchFamily="2" charset="2"/>
              <a:buChar char="ü"/>
            </a:pPr>
            <a:r>
              <a:rPr lang="en-US" b="1" dirty="0" smtClean="0">
                <a:latin typeface="Comic Sans MS" pitchFamily="66" charset="0"/>
              </a:rPr>
              <a:t>Present tense: living in the city or in the countryside – which one?</a:t>
            </a:r>
          </a:p>
          <a:p>
            <a:pPr>
              <a:buFont typeface="Wingdings" pitchFamily="2" charset="2"/>
              <a:buChar char="ü"/>
            </a:pPr>
            <a:r>
              <a:rPr lang="en-US" b="1" dirty="0" smtClean="0">
                <a:latin typeface="Comic Sans MS" pitchFamily="66" charset="0"/>
              </a:rPr>
              <a:t>Past tense: past vacation</a:t>
            </a:r>
          </a:p>
          <a:p>
            <a:pPr marL="0" indent="0">
              <a:buNone/>
            </a:pPr>
            <a:endParaRPr lang="en-US" b="1" dirty="0" smtClean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mic Sans MS" pitchFamily="66" charset="0"/>
              </a:rPr>
              <a:t>READING COMPREHENSION</a:t>
            </a:r>
            <a:endParaRPr lang="en-US" b="1" dirty="0">
              <a:latin typeface="Comic Sans MS" pitchFamily="66" charset="0"/>
            </a:endParaRPr>
          </a:p>
        </p:txBody>
      </p:sp>
      <p:pic>
        <p:nvPicPr>
          <p:cNvPr id="1026" name="Picture 2" descr="C:\Users\sutter\AppData\Local\Microsoft\Windows\Temporary Internet Files\Content.IE5\3UOUH76H\MP900444355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3852" y="1578887"/>
            <a:ext cx="1610845" cy="2147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sutter\AppData\Local\Microsoft\Windows\Temporary Internet Files\Content.IE5\J19EJWOL\MC90044042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2177" y="5282090"/>
            <a:ext cx="1463675" cy="1541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3001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June 3rd &amp; 4th  What to expect on the 2B Exam?</vt:lpstr>
    </vt:vector>
  </TitlesOfParts>
  <Company>West Ottawa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June 3rd &amp; 4th  What to expect on the 2B Exam?</dc:title>
  <dc:creator>sutterz</dc:creator>
  <cp:lastModifiedBy>sutterz</cp:lastModifiedBy>
  <cp:revision>1</cp:revision>
  <dcterms:created xsi:type="dcterms:W3CDTF">2013-05-31T15:48:12Z</dcterms:created>
  <dcterms:modified xsi:type="dcterms:W3CDTF">2013-05-31T15:48:43Z</dcterms:modified>
</cp:coreProperties>
</file>