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668A2-D3E3-40A8-B62F-349B7F7759E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2403C-27E9-407C-82DB-14AA401D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1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1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8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0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2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5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9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4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0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DAB5-9F6E-4C4B-9EF5-73AB66CD675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5D51-1A10-41C5-BCA3-0B741378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9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latin typeface="Comic Sans MS" pitchFamily="66" charset="0"/>
              </a:rPr>
              <a:t>WHAT TO EXPECT ON THE 2A EXAM?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smtClean="0">
                <a:latin typeface="Comic Sans MS" pitchFamily="66" charset="0"/>
              </a:rPr>
              <a:t>Wh-questions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smtClean="0">
                <a:latin typeface="Comic Sans MS" pitchFamily="66" charset="0"/>
              </a:rPr>
              <a:t>CASES</a:t>
            </a:r>
            <a:r>
              <a:rPr lang="en-US" altLang="en-US" sz="2400" smtClean="0">
                <a:latin typeface="Comic Sans MS" pitchFamily="66" charset="0"/>
              </a:rPr>
              <a:t> in German – Nominative, Accusative &amp; Dative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smtClean="0">
                <a:latin typeface="Comic Sans MS" pitchFamily="66" charset="0"/>
              </a:rPr>
              <a:t>PREPOSITIONS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smtClean="0">
                <a:latin typeface="Comic Sans MS" pitchFamily="66" charset="0"/>
              </a:rPr>
              <a:t>REFLEXIVE VERBS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smtClean="0">
                <a:latin typeface="Comic Sans MS" pitchFamily="66" charset="0"/>
              </a:rPr>
              <a:t>ADJECTIVE ENDINGS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smtClean="0">
                <a:latin typeface="Comic Sans MS" pitchFamily="66" charset="0"/>
              </a:rPr>
              <a:t>TENSES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smtClean="0">
                <a:latin typeface="Comic Sans MS" pitchFamily="66" charset="0"/>
              </a:rPr>
              <a:t>MODAL VERBS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smtClean="0">
                <a:latin typeface="Comic Sans MS" pitchFamily="66" charset="0"/>
              </a:rPr>
              <a:t>STEM-CHANGING VERBS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smtClean="0">
                <a:latin typeface="Comic Sans MS" pitchFamily="66" charset="0"/>
              </a:rPr>
              <a:t>VOCABULARY – UNITS 1-4</a:t>
            </a:r>
          </a:p>
        </p:txBody>
      </p:sp>
      <p:pic>
        <p:nvPicPr>
          <p:cNvPr id="5124" name="Picture 4" descr="MP900425483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145213"/>
            <a:ext cx="1143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MC900438596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10200"/>
            <a:ext cx="9683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MP900438645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8768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MC900015897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581400"/>
            <a:ext cx="1295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MC900161628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2016125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MC900161786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15000"/>
            <a:ext cx="1498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5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TO EXPECT ON THE 2A EXAM?</vt:lpstr>
    </vt:vector>
  </TitlesOfParts>
  <Company>West Ottawa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EXPECT ON THE 2A EXAM?</dc:title>
  <dc:creator>sutterz</dc:creator>
  <cp:lastModifiedBy>sutterz</cp:lastModifiedBy>
  <cp:revision>1</cp:revision>
  <dcterms:created xsi:type="dcterms:W3CDTF">2014-01-14T12:48:55Z</dcterms:created>
  <dcterms:modified xsi:type="dcterms:W3CDTF">2014-01-14T12:49:12Z</dcterms:modified>
</cp:coreProperties>
</file>